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2" d="100"/>
          <a:sy n="72" d="100"/>
        </p:scale>
        <p:origin x="-2574" y="-10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A1CB-79D5-4934-80B8-96232D2CFEDC}" type="datetimeFigureOut">
              <a:rPr lang="en-GB" smtClean="0"/>
              <a:t>19/08/2015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E658-8333-48AE-ADAD-D4178A0F1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25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A1CB-79D5-4934-80B8-96232D2CFEDC}" type="datetimeFigureOut">
              <a:rPr lang="en-GB" smtClean="0"/>
              <a:t>19/08/2015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E658-8333-48AE-ADAD-D4178A0F1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582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A1CB-79D5-4934-80B8-96232D2CFEDC}" type="datetimeFigureOut">
              <a:rPr lang="en-GB" smtClean="0"/>
              <a:t>19/08/2015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E658-8333-48AE-ADAD-D4178A0F1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651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A1CB-79D5-4934-80B8-96232D2CFEDC}" type="datetimeFigureOut">
              <a:rPr lang="en-GB" smtClean="0"/>
              <a:t>19/08/2015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E658-8333-48AE-ADAD-D4178A0F1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39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A1CB-79D5-4934-80B8-96232D2CFEDC}" type="datetimeFigureOut">
              <a:rPr lang="en-GB" smtClean="0"/>
              <a:t>19/08/2015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E658-8333-48AE-ADAD-D4178A0F1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381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A1CB-79D5-4934-80B8-96232D2CFEDC}" type="datetimeFigureOut">
              <a:rPr lang="en-GB" smtClean="0"/>
              <a:t>19/08/2015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E658-8333-48AE-ADAD-D4178A0F1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74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A1CB-79D5-4934-80B8-96232D2CFEDC}" type="datetimeFigureOut">
              <a:rPr lang="en-GB" smtClean="0"/>
              <a:t>19/08/2015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E658-8333-48AE-ADAD-D4178A0F1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748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A1CB-79D5-4934-80B8-96232D2CFEDC}" type="datetimeFigureOut">
              <a:rPr lang="en-GB" smtClean="0"/>
              <a:t>19/08/2015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E658-8333-48AE-ADAD-D4178A0F1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22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A1CB-79D5-4934-80B8-96232D2CFEDC}" type="datetimeFigureOut">
              <a:rPr lang="en-GB" smtClean="0"/>
              <a:t>19/08/2015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E658-8333-48AE-ADAD-D4178A0F1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07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A1CB-79D5-4934-80B8-96232D2CFEDC}" type="datetimeFigureOut">
              <a:rPr lang="en-GB" smtClean="0"/>
              <a:t>19/08/2015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E658-8333-48AE-ADAD-D4178A0F1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448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A1CB-79D5-4934-80B8-96232D2CFEDC}" type="datetimeFigureOut">
              <a:rPr lang="en-GB" smtClean="0"/>
              <a:t>19/08/2015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E658-8333-48AE-ADAD-D4178A0F1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93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tx1">
              <a:lumMod val="50000"/>
              <a:lumOff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CA1CB-79D5-4934-80B8-96232D2CFEDC}" type="datetimeFigureOut">
              <a:rPr lang="en-GB" smtClean="0"/>
              <a:t>19/08/2015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2E658-8333-48AE-ADAD-D4178A0F1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29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8" y="-15552"/>
            <a:ext cx="6885732" cy="9900000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644972" y="465635"/>
            <a:ext cx="5376863" cy="893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28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881" y="0"/>
            <a:ext cx="6891871" cy="9936000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644972" y="465635"/>
            <a:ext cx="5376863" cy="893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43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A4 Paper (210x297 mm)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Paling</dc:creator>
  <cp:lastModifiedBy>Nick Paling</cp:lastModifiedBy>
  <cp:revision>6</cp:revision>
  <dcterms:created xsi:type="dcterms:W3CDTF">2015-08-19T09:20:39Z</dcterms:created>
  <dcterms:modified xsi:type="dcterms:W3CDTF">2015-08-19T16:38:01Z</dcterms:modified>
</cp:coreProperties>
</file>